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124" y="-7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1/3/2012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4 </a:t>
            </a:r>
            <a:r>
              <a:rPr lang="fr-FR" sz="3200" dirty="0" smtClean="0">
                <a:latin typeface="Kristen ITC" pitchFamily="66" charset="0"/>
              </a:rPr>
              <a:t>janvier 2012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87628" y="1219200"/>
            <a:ext cx="8463108" cy="70788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: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copiez et complétez:</a:t>
            </a:r>
            <a:endParaRPr lang="fr-FR" sz="40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38600"/>
            <a:ext cx="2435879" cy="28194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0179" y="2332986"/>
            <a:ext cx="8524635" cy="95410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1.  Le film est en version originale avec des _____________.</a:t>
            </a:r>
            <a:endParaRPr lang="fr-FR" sz="28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84851" y="3624590"/>
            <a:ext cx="7559257" cy="52322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algn="ctr">
              <a:buAutoNum type="arabicPeriod" startAt="2"/>
            </a:pP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La prochaine __________ est à 15h30.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24585" y="4591548"/>
            <a:ext cx="6709259" cy="52322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3.  On achète les billets au _________.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435878" y="5638800"/>
            <a:ext cx="6497965" cy="95410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4.  Je préfère une place près de __________.</a:t>
            </a: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47</Words>
  <Application>Microsoft Office PowerPoint</Application>
  <PresentationFormat>On-screen Show (4:3)</PresentationFormat>
  <Paragraphs>7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54</cp:revision>
  <dcterms:created xsi:type="dcterms:W3CDTF">2011-09-14T23:22:57Z</dcterms:created>
  <dcterms:modified xsi:type="dcterms:W3CDTF">2012-01-03T16:22:22Z</dcterms:modified>
</cp:coreProperties>
</file>